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1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567E9B6-B24A-489B-814A-A656530B4C9E}" type="datetimeFigureOut">
              <a:rPr lang="es-ES" smtClean="0"/>
              <a:t>21/01/2015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133A4EB-359D-4418-B85D-5AACAD6749BD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E9B6-B24A-489B-814A-A656530B4C9E}" type="datetimeFigureOut">
              <a:rPr lang="es-ES" smtClean="0"/>
              <a:t>21/01/2015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33A4EB-359D-4418-B85D-5AACAD6749BD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E9B6-B24A-489B-814A-A656530B4C9E}" type="datetimeFigureOut">
              <a:rPr lang="es-ES" smtClean="0"/>
              <a:t>21/01/2015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133A4EB-359D-4418-B85D-5AACAD6749BD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567E9B6-B24A-489B-814A-A656530B4C9E}" type="datetimeFigureOut">
              <a:rPr lang="es-ES" smtClean="0"/>
              <a:t>21/01/2015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133A4EB-359D-4418-B85D-5AACAD6749BD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567E9B6-B24A-489B-814A-A656530B4C9E}" type="datetimeFigureOut">
              <a:rPr lang="es-ES" smtClean="0"/>
              <a:t>21/01/2015</a:t>
            </a:fld>
            <a:endParaRPr lang="es-ES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133A4EB-359D-4418-B85D-5AACAD6749BD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E9B6-B24A-489B-814A-A656530B4C9E}" type="datetimeFigureOut">
              <a:rPr lang="es-ES" smtClean="0"/>
              <a:t>21/01/2015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33A4EB-359D-4418-B85D-5AACAD6749B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E9B6-B24A-489B-814A-A656530B4C9E}" type="datetimeFigureOut">
              <a:rPr lang="es-ES" smtClean="0"/>
              <a:t>21/01/2015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133A4EB-359D-4418-B85D-5AACAD6749B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E9B6-B24A-489B-814A-A656530B4C9E}" type="datetimeFigureOut">
              <a:rPr lang="es-ES" smtClean="0"/>
              <a:t>21/01/2015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33A4EB-359D-4418-B85D-5AACAD6749BD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567E9B6-B24A-489B-814A-A656530B4C9E}" type="datetimeFigureOut">
              <a:rPr lang="es-ES" smtClean="0"/>
              <a:t>21/01/2015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133A4EB-359D-4418-B85D-5AACAD6749BD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E9B6-B24A-489B-814A-A656530B4C9E}" type="datetimeFigureOut">
              <a:rPr lang="es-ES" smtClean="0"/>
              <a:t>21/01/2015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A4EB-359D-4418-B85D-5AACAD6749B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567E9B6-B24A-489B-814A-A656530B4C9E}" type="datetimeFigureOut">
              <a:rPr lang="es-ES" smtClean="0"/>
              <a:t>21/01/2015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8133A4EB-359D-4418-B85D-5AACAD6749BD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567E9B6-B24A-489B-814A-A656530B4C9E}" type="datetimeFigureOut">
              <a:rPr lang="es-ES" smtClean="0"/>
              <a:t>21/01/2015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133A4EB-359D-4418-B85D-5AACAD6749BD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357422" y="3429000"/>
            <a:ext cx="6477000" cy="1828800"/>
          </a:xfrm>
        </p:spPr>
        <p:txBody>
          <a:bodyPr>
            <a:normAutofit fontScale="90000"/>
          </a:bodyPr>
          <a:lstStyle/>
          <a:p>
            <a:r>
              <a:rPr lang="es-ES" i="1" dirty="0" err="1" smtClean="0"/>
              <a:t>Tips</a:t>
            </a:r>
            <a:r>
              <a:rPr lang="es-ES" dirty="0" smtClean="0"/>
              <a:t> para usar las </a:t>
            </a:r>
            <a:r>
              <a:rPr lang="es-ES" dirty="0" smtClean="0"/>
              <a:t>telecomunicaciones</a:t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sz="2700" dirty="0" smtClean="0"/>
              <a:t>FORMUS, MONTERREY</a:t>
            </a:r>
            <a:r>
              <a:rPr lang="es-ES" sz="2700" dirty="0" smtClean="0"/>
              <a:t> </a:t>
            </a:r>
            <a:endParaRPr lang="es-ES" sz="27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r"/>
            <a:r>
              <a:rPr lang="es-ES" dirty="0" err="1" smtClean="0"/>
              <a:t>Observatel</a:t>
            </a:r>
            <a:r>
              <a:rPr lang="es-ES" dirty="0" smtClean="0"/>
              <a:t>, 2015</a:t>
            </a:r>
          </a:p>
          <a:p>
            <a:pPr algn="r"/>
            <a:r>
              <a:rPr lang="es-ES" dirty="0" smtClean="0"/>
              <a:t>Gabriel Sosa Plata </a:t>
            </a:r>
            <a:r>
              <a:rPr lang="es-ES" smtClean="0"/>
              <a:t>/ </a:t>
            </a:r>
            <a:r>
              <a:rPr lang="es-ES" smtClean="0"/>
              <a:t>Papá </a:t>
            </a:r>
            <a:r>
              <a:rPr lang="es-ES" dirty="0" smtClean="0"/>
              <a:t>de Gaby Sosa González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Telecomunicaciones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Las telecomunicaciones comprenden todas las formas de comunicación a distancia y se refieren a la técnica que nos permite enviar un mensaje de un punto a otro, como sucede con los servicios de radio, televisión, internet y teléfono.</a:t>
            </a:r>
            <a:endParaRPr lang="es-ES" dirty="0"/>
          </a:p>
        </p:txBody>
      </p:sp>
      <p:pic>
        <p:nvPicPr>
          <p:cNvPr id="4" name="3 Imagen" descr="19127768-telecommunication-equipment-icon-set-satelli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7950" y="4429132"/>
            <a:ext cx="2473078" cy="2071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¿Para qué sirven?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Comunicarnos con otras personas</a:t>
            </a:r>
            <a:endParaRPr lang="es-ES" dirty="0"/>
          </a:p>
        </p:txBody>
      </p:sp>
      <p:pic>
        <p:nvPicPr>
          <p:cNvPr id="4" name="3 Imagen" descr="communications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2000240"/>
            <a:ext cx="3810000" cy="467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¿Para qué sirven?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Buscar información</a:t>
            </a:r>
            <a:endParaRPr lang="es-ES" dirty="0"/>
          </a:p>
        </p:txBody>
      </p:sp>
      <p:pic>
        <p:nvPicPr>
          <p:cNvPr id="4" name="3 Imagen" descr="monica_aquin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2428868"/>
            <a:ext cx="6539462" cy="3581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¿Para qué sirven?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Hacer la tarea</a:t>
            </a:r>
            <a:endParaRPr lang="es-ES" dirty="0"/>
          </a:p>
        </p:txBody>
      </p:sp>
      <p:pic>
        <p:nvPicPr>
          <p:cNvPr id="4" name="3 Imagen" descr="niño-haciendo-la-tare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2" y="2786058"/>
            <a:ext cx="5238970" cy="3601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¿Para qué sirven?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Escuchar música</a:t>
            </a:r>
            <a:endParaRPr lang="es-ES" dirty="0"/>
          </a:p>
        </p:txBody>
      </p:sp>
      <p:pic>
        <p:nvPicPr>
          <p:cNvPr id="4" name="3 Imagen" descr="cartoon-girl-listning-musi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2571744"/>
            <a:ext cx="6357950" cy="35763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¿Para qué sirven?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Comprar</a:t>
            </a:r>
            <a:endParaRPr lang="es-ES" dirty="0"/>
          </a:p>
        </p:txBody>
      </p:sp>
      <p:pic>
        <p:nvPicPr>
          <p:cNvPr id="4" name="3 Imagen" descr="seguridad-en-líne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2786058"/>
            <a:ext cx="6286500" cy="3333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¿Para qué sirven?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Ver programas y videos</a:t>
            </a:r>
            <a:endParaRPr lang="es-ES" dirty="0"/>
          </a:p>
        </p:txBody>
      </p:sp>
      <p:pic>
        <p:nvPicPr>
          <p:cNvPr id="4" name="3 Imagen" descr="51843-42957-netflix_win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166" y="2357430"/>
            <a:ext cx="7167613" cy="40317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Decálogo UNICEF</a:t>
            </a:r>
            <a:br>
              <a:rPr lang="es-ES" dirty="0" smtClean="0"/>
            </a:br>
            <a:r>
              <a:rPr lang="es-ES" dirty="0" smtClean="0"/>
              <a:t>Los e-derechos de las niñas y los niños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1. Derecho de acceso a la información sin discriminación </a:t>
            </a:r>
            <a:endParaRPr lang="es-ES" dirty="0"/>
          </a:p>
        </p:txBody>
      </p:sp>
      <p:pic>
        <p:nvPicPr>
          <p:cNvPr id="4" name="3 Imagen" descr="NIÑOS-INDIGEN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8860" y="2643182"/>
            <a:ext cx="6286512" cy="38739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Decálogo UNICEF</a:t>
            </a:r>
            <a:br>
              <a:rPr lang="es-ES" dirty="0" smtClean="0"/>
            </a:br>
            <a:r>
              <a:rPr lang="es-ES" dirty="0" smtClean="0"/>
              <a:t>Los e-derechos de las niñas y los niños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2. Derecho a la libre expresión y asociación. Este derecho sólo se restringirá para garantizar la protección de las niñas y niños frente a informaciones perjudiciales para su bienestar, desarrollo e integridad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Decálogo UNICEF</a:t>
            </a:r>
            <a:br>
              <a:rPr lang="es-ES" dirty="0" smtClean="0"/>
            </a:br>
            <a:r>
              <a:rPr lang="es-ES" dirty="0" smtClean="0"/>
              <a:t>Los e-derechos de las niñas y los niños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3. Derecho de los niños y niñas a ser consultados y a dar su opinión cuando se apliquen leyes o normas a Internet que les afecten</a:t>
            </a:r>
            <a:endParaRPr lang="es-ES" dirty="0"/>
          </a:p>
        </p:txBody>
      </p:sp>
      <p:pic>
        <p:nvPicPr>
          <p:cNvPr id="4" name="3 Imagen" descr="derecho7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10" y="3214686"/>
            <a:ext cx="4772036" cy="3479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Decálogo UNICEF</a:t>
            </a:r>
            <a:br>
              <a:rPr lang="es-ES" dirty="0" smtClean="0"/>
            </a:br>
            <a:r>
              <a:rPr lang="es-ES" dirty="0" smtClean="0"/>
              <a:t>Los e-derechos de las niñas y los niños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4. Derecho a la protección contra la explotación, el comercio ilegal, los abusos y la violencia de todo tipo</a:t>
            </a:r>
            <a:endParaRPr lang="es-ES" dirty="0"/>
          </a:p>
        </p:txBody>
      </p:sp>
      <p:pic>
        <p:nvPicPr>
          <p:cNvPr id="4" name="3 Imagen" descr="Protege tu telA-c-fono celular como si fuera tu computado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182" y="3071810"/>
            <a:ext cx="4587884" cy="3176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Decálogo UNICEF</a:t>
            </a:r>
            <a:br>
              <a:rPr lang="es-ES" dirty="0" smtClean="0"/>
            </a:br>
            <a:r>
              <a:rPr lang="es-ES" dirty="0" smtClean="0"/>
              <a:t>Los e-derechos de las niñas y los niños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5. Derecho al desarrollo personal y a la educación, y a todas las oportunidades que las nuevas tecnologías puedan aportar para mejorar su formación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Decálogo UNICEF</a:t>
            </a:r>
            <a:br>
              <a:rPr lang="es-ES" dirty="0" smtClean="0"/>
            </a:br>
            <a:r>
              <a:rPr lang="es-ES" dirty="0" smtClean="0"/>
              <a:t>Los e-derechos de las niñas y los niños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6. Derecho a la intimidad de las comunicaciones por medios electrónicos. Derecho a no proporcionar datos personales por Internet, a preservar su identidad y su imagen de posibles ilícitos</a:t>
            </a:r>
            <a:endParaRPr lang="es-ES" dirty="0"/>
          </a:p>
        </p:txBody>
      </p:sp>
      <p:pic>
        <p:nvPicPr>
          <p:cNvPr id="4" name="3 Imagen" descr="1441-50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48" y="3667127"/>
            <a:ext cx="4429136" cy="29527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Decálogo UNICEF</a:t>
            </a:r>
            <a:br>
              <a:rPr lang="es-ES" dirty="0" smtClean="0"/>
            </a:br>
            <a:r>
              <a:rPr lang="es-ES" dirty="0" smtClean="0"/>
              <a:t>Los e-derechos de las niñas y los niños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7. Derecho al esparcimiento, al ocio, a la diversión y al juego, mediante Internet y otras tecnologías. Derecho a que los juegos y las propuestas de ocio no contengan violencia gratuita, ni mensajes racistas, sexistas o denigrantes y que respeten los derechos y la imagen de los niños y niñas y otras personas</a:t>
            </a:r>
            <a:endParaRPr lang="es-ES" dirty="0"/>
          </a:p>
        </p:txBody>
      </p:sp>
      <p:pic>
        <p:nvPicPr>
          <p:cNvPr id="4" name="3 Imagen" descr="3020749016_f7b45e11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818" y="4286256"/>
            <a:ext cx="3538172" cy="2428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Decálogo UNICEF</a:t>
            </a:r>
            <a:br>
              <a:rPr lang="es-ES" dirty="0" smtClean="0"/>
            </a:br>
            <a:r>
              <a:rPr lang="es-ES" dirty="0" smtClean="0"/>
              <a:t>Los e-derechos de las niñas y los niños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8. Los padres y madres tendrán el derecho y la responsabilidad de orientar y acordar con sus hijos e hijas un uso responsable</a:t>
            </a:r>
            <a:endParaRPr lang="es-ES" dirty="0"/>
          </a:p>
        </p:txBody>
      </p:sp>
      <p:pic>
        <p:nvPicPr>
          <p:cNvPr id="4" name="3 Imagen" descr="crianças-viciadas-em-computador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6" y="3143248"/>
            <a:ext cx="3714776" cy="32628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Decálogo UNICEF</a:t>
            </a:r>
            <a:br>
              <a:rPr lang="es-ES" dirty="0" smtClean="0"/>
            </a:br>
            <a:r>
              <a:rPr lang="es-ES" dirty="0" smtClean="0"/>
              <a:t>Los e-derechos de las niñas y los niños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9. Los gobiernos de los países desarrollados deben comprometerse a cooperar con otros países para facilitar el acceso de estos y sus ciudadanos y en especial de los niños y niñas, a Internet y otras tecnologías para promover su desarrollo y evitar la creación de una nueva barrera entre los países ricos y los países pobres</a:t>
            </a:r>
            <a:endParaRPr lang="es-ES" dirty="0"/>
          </a:p>
        </p:txBody>
      </p:sp>
      <p:pic>
        <p:nvPicPr>
          <p:cNvPr id="4" name="3 Imagen" descr="3171270949_d4e0b3d61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4357694"/>
            <a:ext cx="3175000" cy="229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Decálogo UNICEF</a:t>
            </a:r>
            <a:br>
              <a:rPr lang="es-ES" dirty="0" smtClean="0"/>
            </a:br>
            <a:r>
              <a:rPr lang="es-ES" dirty="0" smtClean="0"/>
              <a:t>Los e-derechos de las niñas y los niños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10. Derecho a beneficiarse y a utilizar en su favor las nuevas tecnologías para avanzar hacia un mundo más saludable, pacífico, solidario, justo y respetuoso con el medio ambiente en el que se respeten los derechos de todos los niños y niñas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Riesgos y peligros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Aislamiento</a:t>
            </a:r>
          </a:p>
          <a:p>
            <a:r>
              <a:rPr lang="es-ES" dirty="0" smtClean="0"/>
              <a:t>Problemas de salud</a:t>
            </a:r>
          </a:p>
          <a:p>
            <a:r>
              <a:rPr lang="es-ES" dirty="0" smtClean="0"/>
              <a:t>Acceso a contenidos inapropiados</a:t>
            </a:r>
            <a:endParaRPr lang="es-ES" dirty="0"/>
          </a:p>
        </p:txBody>
      </p:sp>
      <p:pic>
        <p:nvPicPr>
          <p:cNvPr id="4" name="3 Imagen" descr="56971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182" y="3357562"/>
            <a:ext cx="4867257" cy="31409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Riesgos y peligros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Acoso de otras personas</a:t>
            </a:r>
          </a:p>
          <a:p>
            <a:r>
              <a:rPr lang="es-ES" dirty="0" smtClean="0"/>
              <a:t>Riesgos económicos y fraudes</a:t>
            </a:r>
          </a:p>
          <a:p>
            <a:r>
              <a:rPr lang="es-ES" dirty="0" smtClean="0"/>
              <a:t>Riesgos técnicos y/o virus</a:t>
            </a:r>
            <a:endParaRPr lang="es-ES" dirty="0"/>
          </a:p>
        </p:txBody>
      </p:sp>
      <p:pic>
        <p:nvPicPr>
          <p:cNvPr id="4" name="3 Imagen" descr="acoso-sexual-en-las-redes-sociales-presentacin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4" y="3267874"/>
            <a:ext cx="4394901" cy="3299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10 </a:t>
            </a:r>
            <a:r>
              <a:rPr lang="es-ES" i="1" dirty="0" err="1" smtClean="0"/>
              <a:t>tips</a:t>
            </a:r>
            <a:r>
              <a:rPr lang="es-ES" dirty="0" smtClean="0"/>
              <a:t> para cuando uses telecomunicaciones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1. Platica con tu familia sobre los horarios, tiempo límite y momentos en los que se permite usar el teléfono celular, la computadora, la tableta y la televisión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10 </a:t>
            </a:r>
            <a:r>
              <a:rPr lang="es-ES" i="1" dirty="0" err="1" smtClean="0"/>
              <a:t>tips</a:t>
            </a:r>
            <a:r>
              <a:rPr lang="es-ES" dirty="0" smtClean="0"/>
              <a:t> para cuando uses telecomunicaciones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2. Piénsalo bien antes de compartir</a:t>
            </a:r>
            <a:endParaRPr lang="es-ES" dirty="0"/>
          </a:p>
        </p:txBody>
      </p:sp>
      <p:pic>
        <p:nvPicPr>
          <p:cNvPr id="4" name="3 Imagen" descr="20071201163104-einstein-20pensa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2" y="2571744"/>
            <a:ext cx="3681419" cy="3923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10 </a:t>
            </a:r>
            <a:r>
              <a:rPr lang="es-ES" i="1" dirty="0" err="1" smtClean="0"/>
              <a:t>tips</a:t>
            </a:r>
            <a:r>
              <a:rPr lang="es-ES" dirty="0" smtClean="0"/>
              <a:t> para cuando uses telecomunicaciones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3. Entiende por qué y para qué te están dando un celular</a:t>
            </a:r>
            <a:endParaRPr lang="es-ES" dirty="0"/>
          </a:p>
        </p:txBody>
      </p:sp>
      <p:pic>
        <p:nvPicPr>
          <p:cNvPr id="4" name="3 Imagen" descr="celular_M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58" y="2928934"/>
            <a:ext cx="4374523" cy="32871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10 </a:t>
            </a:r>
            <a:r>
              <a:rPr lang="es-ES" i="1" dirty="0" err="1" smtClean="0"/>
              <a:t>tips</a:t>
            </a:r>
            <a:r>
              <a:rPr lang="es-ES" dirty="0" smtClean="0"/>
              <a:t> para cuando uses telecomunicaciones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4. Platica con tus padres o con algún adulto de tu confianza lo que ves y haces gracias a las telecomunicaciones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10 </a:t>
            </a:r>
            <a:r>
              <a:rPr lang="es-ES" i="1" dirty="0" err="1" smtClean="0"/>
              <a:t>tips</a:t>
            </a:r>
            <a:r>
              <a:rPr lang="es-ES" dirty="0" smtClean="0"/>
              <a:t> para cuando uses telecomunicaciones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5. Protégete a ti y a tu familia cuidando tus datos personales</a:t>
            </a:r>
            <a:endParaRPr lang="es-ES" dirty="0"/>
          </a:p>
        </p:txBody>
      </p:sp>
      <p:pic>
        <p:nvPicPr>
          <p:cNvPr id="4" name="3 Imagen" descr="Panatllasdato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44" y="2857496"/>
            <a:ext cx="4429146" cy="3321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10 </a:t>
            </a:r>
            <a:r>
              <a:rPr lang="es-ES" i="1" dirty="0" err="1" smtClean="0"/>
              <a:t>tips</a:t>
            </a:r>
            <a:r>
              <a:rPr lang="es-ES" dirty="0" smtClean="0"/>
              <a:t> para cuando uses telecomunicaciones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6. Bloquea a la gente que te molesta o te envía contenido ofensivo</a:t>
            </a:r>
            <a:endParaRPr lang="es-ES" dirty="0"/>
          </a:p>
        </p:txBody>
      </p:sp>
      <p:pic>
        <p:nvPicPr>
          <p:cNvPr id="4" name="3 Imagen" descr="tumblr_mkbt8byvnY1roactyo1_12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2143116"/>
            <a:ext cx="3004130" cy="4500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10 </a:t>
            </a:r>
            <a:r>
              <a:rPr lang="es-ES" i="1" dirty="0" err="1" smtClean="0"/>
              <a:t>tips</a:t>
            </a:r>
            <a:r>
              <a:rPr lang="es-ES" dirty="0" smtClean="0"/>
              <a:t> para cuando uses telecomunicaciones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7. Nunca aceptes reunirte con alguien que sólo conoces por Internet</a:t>
            </a:r>
            <a:endParaRPr lang="es-ES" dirty="0"/>
          </a:p>
        </p:txBody>
      </p:sp>
      <p:pic>
        <p:nvPicPr>
          <p:cNvPr id="4" name="3 Imagen" descr="Acoso-por-Internet-a-jóven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10" y="2786058"/>
            <a:ext cx="4366772" cy="3820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10 </a:t>
            </a:r>
            <a:r>
              <a:rPr lang="es-ES" i="1" dirty="0" err="1" smtClean="0"/>
              <a:t>tips</a:t>
            </a:r>
            <a:r>
              <a:rPr lang="es-ES" dirty="0" smtClean="0"/>
              <a:t> para cuando uses telecomunicaciones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8. Pide que te instalen un antivirus y no descargues archivos de origen desconocido</a:t>
            </a:r>
            <a:endParaRPr lang="es-ES" dirty="0"/>
          </a:p>
        </p:txBody>
      </p:sp>
      <p:pic>
        <p:nvPicPr>
          <p:cNvPr id="4" name="3 Imagen" descr="antivirus-test-comparativ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6" y="2857496"/>
            <a:ext cx="3714756" cy="37147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10 </a:t>
            </a:r>
            <a:r>
              <a:rPr lang="es-ES" i="1" dirty="0" err="1" smtClean="0"/>
              <a:t>tips</a:t>
            </a:r>
            <a:r>
              <a:rPr lang="es-ES" dirty="0" smtClean="0"/>
              <a:t> para cuando uses telecomunicaciones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9. No te creas todo lo que ves</a:t>
            </a:r>
            <a:endParaRPr lang="es-ES" dirty="0"/>
          </a:p>
        </p:txBody>
      </p:sp>
      <p:pic>
        <p:nvPicPr>
          <p:cNvPr id="4" name="3 Imagen" descr="zombies-eating-meat-hd-wallpape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2214554"/>
            <a:ext cx="6613086" cy="4397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10</a:t>
            </a:r>
            <a:r>
              <a:rPr lang="es-ES" i="1" dirty="0" smtClean="0"/>
              <a:t> </a:t>
            </a:r>
            <a:r>
              <a:rPr lang="es-ES" i="1" dirty="0" err="1" smtClean="0"/>
              <a:t>tips</a:t>
            </a:r>
            <a:r>
              <a:rPr lang="es-ES" i="1" dirty="0" smtClean="0"/>
              <a:t> </a:t>
            </a:r>
            <a:r>
              <a:rPr lang="es-ES" dirty="0" smtClean="0"/>
              <a:t>para cuando uses telecomunicaciones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10. Verifica la información que revisas en línea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rmedio">
  <a:themeElements>
    <a:clrScheme name="Intermedi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186</TotalTime>
  <Words>698</Words>
  <Application>Microsoft Office PowerPoint</Application>
  <PresentationFormat>Presentación en pantalla (4:3)</PresentationFormat>
  <Paragraphs>66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4" baseType="lpstr">
      <vt:lpstr>Tw Cen MT</vt:lpstr>
      <vt:lpstr>Wingdings</vt:lpstr>
      <vt:lpstr>Wingdings 2</vt:lpstr>
      <vt:lpstr>Intermedio</vt:lpstr>
      <vt:lpstr>Tips para usar las telecomunicaciones  FORMUS, MONTERREY </vt:lpstr>
      <vt:lpstr>Telecomunicaciones</vt:lpstr>
      <vt:lpstr>¿Para qué sirven?</vt:lpstr>
      <vt:lpstr>¿Para qué sirven?</vt:lpstr>
      <vt:lpstr>¿Para qué sirven?</vt:lpstr>
      <vt:lpstr>¿Para qué sirven?</vt:lpstr>
      <vt:lpstr>¿Para qué sirven?</vt:lpstr>
      <vt:lpstr>¿Para qué sirven?</vt:lpstr>
      <vt:lpstr>Decálogo UNICEF Los e-derechos de las niñas y los niños</vt:lpstr>
      <vt:lpstr>Decálogo UNICEF Los e-derechos de las niñas y los niños</vt:lpstr>
      <vt:lpstr>Decálogo UNICEF Los e-derechos de las niñas y los niños</vt:lpstr>
      <vt:lpstr>Decálogo UNICEF Los e-derechos de las niñas y los niños</vt:lpstr>
      <vt:lpstr>Decálogo UNICEF Los e-derechos de las niñas y los niños</vt:lpstr>
      <vt:lpstr>Decálogo UNICEF Los e-derechos de las niñas y los niños</vt:lpstr>
      <vt:lpstr>Decálogo UNICEF Los e-derechos de las niñas y los niños</vt:lpstr>
      <vt:lpstr>Decálogo UNICEF Los e-derechos de las niñas y los niños</vt:lpstr>
      <vt:lpstr>Decálogo UNICEF Los e-derechos de las niñas y los niños</vt:lpstr>
      <vt:lpstr>Decálogo UNICEF Los e-derechos de las niñas y los niños</vt:lpstr>
      <vt:lpstr>Riesgos y peligros</vt:lpstr>
      <vt:lpstr>Riesgos y peligros</vt:lpstr>
      <vt:lpstr>10 tips para cuando uses telecomunicaciones</vt:lpstr>
      <vt:lpstr>10 tips para cuando uses telecomunicaciones</vt:lpstr>
      <vt:lpstr>10 tips para cuando uses telecomunicaciones</vt:lpstr>
      <vt:lpstr>10 tips para cuando uses telecomunicaciones</vt:lpstr>
      <vt:lpstr>10 tips para cuando uses telecomunicaciones</vt:lpstr>
      <vt:lpstr>10 tips para cuando uses telecomunicaciones</vt:lpstr>
      <vt:lpstr>10 tips para cuando uses telecomunicaciones</vt:lpstr>
      <vt:lpstr>10 tips para cuando uses telecomunicaciones</vt:lpstr>
      <vt:lpstr>10 tips para cuando uses telecomunicaciones</vt:lpstr>
      <vt:lpstr>10 tips para cuando uses telecomunicaciones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Tips para usar las telecomunicaciones</dc:title>
  <dc:creator>Gabriel</dc:creator>
  <cp:lastModifiedBy>Gabriel Sosa</cp:lastModifiedBy>
  <cp:revision>20</cp:revision>
  <dcterms:created xsi:type="dcterms:W3CDTF">2015-01-21T09:46:27Z</dcterms:created>
  <dcterms:modified xsi:type="dcterms:W3CDTF">2015-01-21T21:22:39Z</dcterms:modified>
</cp:coreProperties>
</file>